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1383B-CA1C-CA5D-FE18-31CFFD644B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ED53C1-CC57-D0F8-85FD-C38034537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5C99EB-1CEE-3E70-17C1-20558998F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DD565F-485D-BC78-40A9-2903410E7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A8A523-BB76-02FB-B06D-77FD742D6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9292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324F37-9C60-0D60-81BA-DE681CF84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C37476-4E29-7EA4-F2B8-5736DFFF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769960-C890-AC5F-4962-2A18894D5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7C48FB-9394-73F2-A6CE-7CB6A0D88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09C8C7-4A67-B5CC-F77C-3BE49BAF0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12508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770C284-6056-3617-C0BF-A14478CADB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D7FDCD-CCC5-27BF-DF4D-53BB5C4B0F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5D8E13-0899-DF56-00A7-6F20C1A0E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C20FE-C160-D84E-0495-A8DBE1CA5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CDA1A8-8C15-9052-51F3-AA1D14CA3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97590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AB8F15-19C9-D12E-E678-5359E9399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8B0AD2-C334-CEAB-40E3-445DB6229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E2AD96-A78D-5E25-86A5-BFF7199F2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11DAD9-2B0D-8646-3139-EBC745FF4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015722-B08B-E6C7-C9D7-960B8C29E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6692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E451A6-9ADB-0838-99D2-B95A38CFE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A4773A-CD4F-2721-32DE-94862B38E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7D9132-4FC2-27DA-0496-7F226D222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985014-7ECA-6D82-2B15-1BF016DE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6AA48C-7032-A1DF-8768-D67E8C588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98046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F6FAC6-5BBF-D5A9-F6A7-02811268A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800A9-343A-FD78-CC68-5010662766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510CC5-B994-53E9-E08B-E880B5737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7065A7-171C-92B8-85E8-0F8A7981C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C04EC0-8AE1-54B1-A60B-DA8F3D453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7954DC-CC70-671E-8EA5-F63FAC43B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83736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900D01-FB14-08E6-A15F-C12701CB5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53E794-16ED-EFF3-E6D2-AC1FCD158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03A9D1-D6B6-2897-BD59-7BA48B1FAC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069E515-FC01-2B68-91ED-29B7339FA0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D4838E-E945-0EE4-452A-D5EF4F1DE8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CECFA5E-5AF3-54A2-C9DE-22E5B13D9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6555AFA-AF9F-9685-0622-6C2AEE64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9D3F46-B15C-EAE1-87F2-1B6294F6C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1817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7A7E1C-337C-FED2-3622-1B583D5AF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78E0E41-CEA1-0C45-BDAE-1237AEBB7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0848DE9-1FCD-0A5C-87A5-8E6A700BA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C35B36-3B1B-E0F5-EBC7-87F06C433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66564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C5B409-9228-5BC8-6350-70B2DE93A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771F35C-2865-389A-2012-B78A842F1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2C273A-7ABB-2F4D-3427-2C3E6FCBC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3820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6CF646-D973-EE0E-0526-E20DFF385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3872E0-A8E3-CA42-190D-264FB8D01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05561E-9A69-F0F5-3952-AB349449BC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ECA11D-3620-E139-6C3B-F118CDB5E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42A4B3-3BEF-3121-62C1-3D58782D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03B3D1-2C93-E204-D122-6CBFAB787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6512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F3D790-96A0-CD5E-9060-0D8F4E597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20AC71D-BED5-8F26-6BB9-B7D13D9028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0DC2FB-8B78-7241-2090-23B75A18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98AC52-C63C-0BFD-4D2F-DA60F376A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04D829-2E41-D59E-AAE8-06D271C10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B9C426-6710-D003-5795-25B958405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4452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CBA2A40-1AB9-2129-C6DA-AD5863C97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0D8816-C4E5-A76A-2EC1-D721792BA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129479-F5D3-812E-5847-EC355CC181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822E1D-9E36-154C-A30F-D2DB55B4E1E2}" type="datetimeFigureOut">
              <a:rPr kumimoji="1" lang="ko-KR" altLang="en-US" smtClean="0"/>
              <a:t>2024. 9. 20.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041828-1226-EA92-10F8-317A4E70AA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D22B82-6007-1ADC-5FCD-5FB8D933A4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180D31-5FB5-434A-B612-9832F0E14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7397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B07089-5A49-9C1E-EB08-BBCEC5D0DE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Real-Time Audio </a:t>
            </a:r>
            <a:r>
              <a:rPr kumimoji="1" lang="en-US" altLang="ko-KR" dirty="0" err="1"/>
              <a:t>MixTool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F9C726F-7432-DA8F-C833-8FB81026F9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7662"/>
            <a:ext cx="9144000" cy="1100137"/>
          </a:xfrm>
        </p:spPr>
        <p:txBody>
          <a:bodyPr/>
          <a:lstStyle/>
          <a:p>
            <a:r>
              <a:rPr kumimoji="1" lang="en-US" altLang="ko-KR" dirty="0"/>
              <a:t>TEAM E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5875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스크린샷, 텍스트, 사람, 웹사이트이(가) 표시된 사진&#10;&#10;자동 생성된 설명">
            <a:extLst>
              <a:ext uri="{FF2B5EF4-FFF2-40B4-BE49-F238E27FC236}">
                <a16:creationId xmlns:a16="http://schemas.microsoft.com/office/drawing/2014/main" id="{517C67A7-CCA6-9F6A-A689-6040B529E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49" y="2157372"/>
            <a:ext cx="5370989" cy="2543255"/>
          </a:xfrm>
        </p:spPr>
      </p:pic>
      <p:pic>
        <p:nvPicPr>
          <p:cNvPr id="6" name="내용 개체 틀 4" descr="텍스트, 스크린샷, 웹사이트, 온라인 광고이(가) 표시된 사진&#10;&#10;자동 생성된 설명">
            <a:extLst>
              <a:ext uri="{FF2B5EF4-FFF2-40B4-BE49-F238E27FC236}">
                <a16:creationId xmlns:a16="http://schemas.microsoft.com/office/drawing/2014/main" id="{4B0F25B7-EC20-57D2-C421-5C7809159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450" y="1253331"/>
            <a:ext cx="62457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995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폰트, 도표, 만화 영화이(가) 표시된 사진&#10;&#10;자동 생성된 설명">
            <a:extLst>
              <a:ext uri="{FF2B5EF4-FFF2-40B4-BE49-F238E27FC236}">
                <a16:creationId xmlns:a16="http://schemas.microsoft.com/office/drawing/2014/main" id="{B37E3903-FBEF-06F7-45E3-1666C90E8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57" y="1085831"/>
            <a:ext cx="5356968" cy="4686337"/>
          </a:xfrm>
          <a:prstGeom prst="rect">
            <a:avLst/>
          </a:prstGeom>
        </p:spPr>
      </p:pic>
      <p:pic>
        <p:nvPicPr>
          <p:cNvPr id="11" name="그림 10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89FDC0AE-3F80-53EE-6F80-EA49E0E21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723" y="1860994"/>
            <a:ext cx="5743575" cy="3136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97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스크린샷, 소프트웨어, 멀티미디어이(가) 표시된 사진&#10;&#10;자동 생성된 설명">
            <a:extLst>
              <a:ext uri="{FF2B5EF4-FFF2-40B4-BE49-F238E27FC236}">
                <a16:creationId xmlns:a16="http://schemas.microsoft.com/office/drawing/2014/main" id="{CE2DCAE0-6DBE-AFDD-2D9D-F74B1B386C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2497" y="1396629"/>
            <a:ext cx="5959905" cy="4064741"/>
          </a:xfrm>
        </p:spPr>
      </p:pic>
      <p:pic>
        <p:nvPicPr>
          <p:cNvPr id="7" name="그림 6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88D84251-2FED-B836-A263-E99200327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98" y="1125506"/>
            <a:ext cx="5417182" cy="460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217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03C1205B-6C2F-C068-D135-0564C5D692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70629"/>
            <a:ext cx="10515600" cy="3916741"/>
          </a:xfrm>
        </p:spPr>
      </p:pic>
    </p:spTree>
    <p:extLst>
      <p:ext uri="{BB962C8B-B14F-4D97-AF65-F5344CB8AC3E}">
        <p14:creationId xmlns:p14="http://schemas.microsoft.com/office/powerpoint/2010/main" val="480324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전자제품, 스크린샷, 노트북이(가) 표시된 사진&#10;&#10;자동 생성된 설명">
            <a:extLst>
              <a:ext uri="{FF2B5EF4-FFF2-40B4-BE49-F238E27FC236}">
                <a16:creationId xmlns:a16="http://schemas.microsoft.com/office/drawing/2014/main" id="{807D3D2C-CA80-F6B1-B592-F9BCA5B52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80823"/>
            <a:ext cx="5291666" cy="4696353"/>
          </a:xfrm>
          <a:prstGeom prst="rect">
            <a:avLst/>
          </a:prstGeom>
        </p:spPr>
      </p:pic>
      <p:pic>
        <p:nvPicPr>
          <p:cNvPr id="5" name="내용 개체 틀 4" descr="전자제품, 스크린샷, 전자 기기, 전자 공학이(가) 표시된 사진&#10;&#10;자동 생성된 설명">
            <a:extLst>
              <a:ext uri="{FF2B5EF4-FFF2-40B4-BE49-F238E27FC236}">
                <a16:creationId xmlns:a16="http://schemas.microsoft.com/office/drawing/2014/main" id="{AA300695-90CE-2C00-2AE9-2084769B1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56865" y="2112698"/>
            <a:ext cx="5291667" cy="2632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87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</Words>
  <Application>Microsoft Macintosh PowerPoint</Application>
  <PresentationFormat>와이드스크린</PresentationFormat>
  <Paragraphs>2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Real-Time Audio MixTool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Johnny Bae</dc:creator>
  <cp:lastModifiedBy>Johnny Bae</cp:lastModifiedBy>
  <cp:revision>1</cp:revision>
  <dcterms:created xsi:type="dcterms:W3CDTF">2024-09-20T03:10:24Z</dcterms:created>
  <dcterms:modified xsi:type="dcterms:W3CDTF">2024-09-20T03:22:39Z</dcterms:modified>
</cp:coreProperties>
</file>

<file path=docProps/thumbnail.jpeg>
</file>